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989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4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4d61498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0fa993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6c4a49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9_1#ef5631e1d?vop=1&amp;pid=56c4a4924&amp;color=0,0,0&amp;bt=1&amp;bbb=1"/>
              <p:cNvSpPr/>
              <p:nvPr/>
            </p:nvSpPr>
            <p:spPr>
              <a:xfrm>
                <a:off x="832104" y="11181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（二次函数法）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(17−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取最大值时，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B_4_BD.9_1#ef5631e1d?vop=1&amp;pid=56c4a492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10_1#ef5631e1d.blank?vop=1&amp;pid=56c4a4924&amp;color=0,0,0&amp;vpa=3"/>
          <p:cNvSpPr/>
          <p:nvPr/>
        </p:nvSpPr>
        <p:spPr>
          <a:xfrm>
            <a:off x="9793826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9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11_1#ef5631e1d?vop=1&amp;pid=56c4a4924&amp;color=0,0,0&amp;bbb=1&amp;hb=1"/>
              <p:cNvSpPr/>
              <p:nvPr/>
            </p:nvSpPr>
            <p:spPr>
              <a:xfrm>
                <a:off x="832104" y="140829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利用二次函数的性质即可得结果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可由题意直接得到前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项和表达式对应的二次函数的图象的对称轴方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取最大值时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B_4_EX.11_1#ef5631e1d?vop=1&amp;pid=56c4a492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8295"/>
                <a:ext cx="10533888" cy="932498"/>
              </a:xfrm>
              <a:prstGeom prst="rect">
                <a:avLst/>
              </a:prstGeom>
              <a:blipFill>
                <a:blip r:embed="rId4"/>
                <a:stretch>
                  <a:fillRect l="-1042" r="-868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12_1#ef5631e1d?vop=1&amp;pid=56c4a4924&amp;color=0,0,0&amp;bbb=1&amp;hb=1"/>
              <p:cNvSpPr/>
              <p:nvPr/>
            </p:nvSpPr>
            <p:spPr>
              <a:xfrm>
                <a:off x="832104" y="2335395"/>
                <a:ext cx="10533888" cy="165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+5(17−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)=169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+13(17−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+18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取得最大值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对应的二次函数的图象的对称轴的横坐标刚好为正整数，所以直接在对称轴处取得最大值）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的一元二次函数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所以对应的二次函数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+(17−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的图象的对称轴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5+13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取最大值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B_4_AS.12_1#ef5631e1d?vop=1&amp;pid=56c4a492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5395"/>
                <a:ext cx="10533888" cy="1651000"/>
              </a:xfrm>
              <a:prstGeom prst="rect">
                <a:avLst/>
              </a:prstGeom>
              <a:blipFill>
                <a:blip r:embed="rId5"/>
                <a:stretch>
                  <a:fillRect l="-1042" r="-521" b="-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4b3ecdd9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_2_BD#24b3ecdd9.fixed?pid=7b38c3109&amp;color=255,255,255&amp;bbb=1"/>
              <p:cNvSpPr/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等差数列前</a:t>
                </a:r>
                <a14:m>
                  <m:oMath xmlns:m="http://schemas.openxmlformats.org/officeDocument/2006/math">
                    <m:r>
                      <a:rPr lang="en-US" altLang="zh-CN" sz="4400" b="1" i="1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项和的最值问题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3" name="C_2_BD#24b3ecdd9.fixed?pid=7b38c3109&amp;color=255,255,25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blipFill>
                <a:blip r:embed="rId3"/>
                <a:stretch>
                  <a:fillRect t="-16154" b="-3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fb5fa9cf?pid=94d614980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的最值问题是高中数学数列中的重要问题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，解决此类问题的方法有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二次函数法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利用二次函数的性质分析最值）、邻项变号法（核心在于分析通项的符号变化）、不等式组法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fb5fa9cf?pid=94d61498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81caa1cb?pid=70fa99386&amp;color=0,0,0&amp;bt=1&amp;bbb=1&amp;hb=1"/>
              <p:cNvSpPr/>
              <p:nvPr/>
            </p:nvSpPr>
            <p:spPr>
              <a:xfrm>
                <a:off x="832104" y="1080000"/>
                <a:ext cx="10533888" cy="289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1.等差数列前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与函数的关系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的二次函数，即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在二次函数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象上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，且是抛物线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上的一群孤立的点，利用此性质可解决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的最值问题.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2.等差数列前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的最值的存在性问题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1）在等差数列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是递减数列，正数项有限，所以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有最大值.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2）在等差数列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是递增数列，负数项有限，所以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有最小值.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781caa1cb?pid=70fa9938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91155"/>
              </a:xfrm>
              <a:prstGeom prst="rect">
                <a:avLst/>
              </a:prstGeom>
              <a:blipFill>
                <a:blip r:embed="rId3"/>
                <a:stretch>
                  <a:fillRect l="-1389" r="-1100" b="-5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81caa1cb?pid=70fa99386&amp;color=0,0,0&amp;bt=1&amp;bbb=1&amp;hb=1"/>
              <p:cNvSpPr/>
              <p:nvPr/>
            </p:nvSpPr>
            <p:spPr>
              <a:xfrm>
                <a:off x="832104" y="1080000"/>
                <a:ext cx="10533888" cy="3821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3.求等差数列前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的最值的方法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1）二次函数法：将公差为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看作关于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的二次函数，根据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及二次函数图象的性质求最值.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（2）邻项变号法：利用等差数列的单调性，找到符号发生变化的项，进而求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的最值.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时，满足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kumimoji="0" lang="en-US" altLang="zh-CN" sz="1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kumimoji="0" lang="en-US" altLang="zh-CN" sz="18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kumimoji="0" lang="en-US" altLang="zh-CN" sz="1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kumimoji="0" lang="en-US" altLang="zh-CN" sz="18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≤0</m:t>
                            </m:r>
                          </m:e>
                        </m:eqArr>
                      </m:e>
                    </m:d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的项数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取得最大值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为最大值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时，满足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kumimoji="0" lang="en-US" altLang="zh-CN" sz="1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kumimoji="0" lang="en-US" altLang="zh-CN" sz="18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&lt;0,</m:t>
                            </m:r>
                          </m:e>
                          <m:e>
                            <m:r>
                              <a:rPr kumimoji="0" lang="en-US" altLang="zh-CN" sz="1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kumimoji="0" lang="en-US" altLang="zh-CN" sz="18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  <m:r>
                                  <a:rPr kumimoji="0" lang="en-US" altLang="zh-CN" sz="1800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</m:t>
                            </m:r>
                          </m:e>
                        </m:eqArr>
                      </m:e>
                    </m:d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的项数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取得最小值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为最小值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781caa1cb?pid=70fa9938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821430"/>
              </a:xfrm>
              <a:prstGeom prst="rect">
                <a:avLst/>
              </a:prstGeom>
              <a:blipFill>
                <a:blip r:embed="rId3"/>
                <a:stretch>
                  <a:fillRect l="-1389" r="-231" b="-36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81caa1cb?pid=70fa99386&amp;color=0,0,0&amp;bt=1&amp;bbb=1&amp;hb=1"/>
              <p:cNvSpPr/>
              <p:nvPr/>
            </p:nvSpPr>
            <p:spPr>
              <a:xfrm>
                <a:off x="832104" y="1080000"/>
                <a:ext cx="10533888" cy="2954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等差数列中的项含有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那么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取到最值时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有两个值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3）不等式组法：当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不单调时，由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的范围和对应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的范围和对应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心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中有数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可以不考虑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是否单调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直接构造不等式组进行求解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不等式组有解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一定不单调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且最值一定存在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781caa1cb?pid=70fa9938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954655"/>
              </a:xfrm>
              <a:prstGeom prst="rect">
                <a:avLst/>
              </a:prstGeom>
              <a:blipFill>
                <a:blip r:embed="rId3"/>
                <a:stretch>
                  <a:fillRect l="-1389" r="-1331" b="-49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7e43eb531?vop=1&amp;pid=56c4a4924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（邻项变号法）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7e43eb531?vop=1&amp;pid=56c4a492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7e43eb531.bracket?vop=1&amp;pid=56c4a4924&amp;color=0,0,0&amp;vpa=1"/>
          <p:cNvSpPr/>
          <p:nvPr/>
        </p:nvSpPr>
        <p:spPr>
          <a:xfrm>
            <a:off x="8616156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7e43eb531.choices?vop=1&amp;pid=56c4a4924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7e43eb531.choices?vop=1&amp;pid=56c4a492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7e43eb531?vop=1&amp;pid=56c4a4924&amp;color=0,0,0&amp;bbb=1"/>
              <p:cNvSpPr/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可用本攻略的邻项变号法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根据等差数列的性质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可以判断数列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的特点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何时取最大值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7e43eb531?vop=1&amp;pid=56c4a492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7e43eb531?vop=1&amp;pid=56c4a4924&amp;color=0,0,0&amp;bbb=1"/>
              <p:cNvSpPr/>
              <p:nvPr/>
            </p:nvSpPr>
            <p:spPr>
              <a:xfrm>
                <a:off x="832104" y="2330315"/>
                <a:ext cx="10533888" cy="12753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所以等差数列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是首项为正数的递减数列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项为正数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项开始为负数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4_1#7e43eb531?vop=1&amp;pid=56c4a492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0315"/>
                <a:ext cx="10533888" cy="1275398"/>
              </a:xfrm>
              <a:prstGeom prst="rect">
                <a:avLst/>
              </a:prstGeom>
              <a:blipFill>
                <a:blip r:embed="rId6"/>
                <a:stretch>
                  <a:fillRect l="-1042" b="-86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bbe1dcaf2?vop=1&amp;pid=56c4a4924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（邻项变号法/不等式组法/二次函数法）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,则当数列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项和取得最小值时，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5_1#bbe1dcaf2?vop=1&amp;pid=56c4a492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bbe1dcaf2.bracket?vop=1&amp;pid=56c4a4924&amp;color=0,0,0&amp;vpa=2"/>
          <p:cNvSpPr/>
          <p:nvPr/>
        </p:nvSpPr>
        <p:spPr>
          <a:xfrm>
            <a:off x="9721056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/>
          </a:p>
        </p:txBody>
      </p:sp>
      <p:sp>
        <p:nvSpPr>
          <p:cNvPr id="4" name="QC_4_BD.5_2#bbe1dcaf2.choices?vop=1&amp;pid=56c4a4924&amp;color=0,0,0&amp;bbb=1"/>
          <p:cNvSpPr/>
          <p:nvPr/>
        </p:nvSpPr>
        <p:spPr>
          <a:xfrm>
            <a:off x="832104" y="1370195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36672" algn="l"/>
                <a:tab pos="5368544" algn="l"/>
                <a:tab pos="79131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5或6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bbe1dcaf2?vop=1&amp;pid=56c4a4924&amp;color=0,0,0&amp;bbb=1&amp;hb=1"/>
              <p:cNvSpPr/>
              <p:nvPr/>
            </p:nvSpPr>
            <p:spPr>
              <a:xfrm>
                <a:off x="832104" y="1721985"/>
                <a:ext cx="10533888" cy="1465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可用本攻略的邻项变号法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的范围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何时最小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可用本攻略的不等式组法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求出不等式组的解集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何时最小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可利用本攻略的二次函数法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借助二次函数的性质找到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7_1#bbe1dcaf2?vop=1&amp;pid=56c4a492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1465898"/>
              </a:xfrm>
              <a:prstGeom prst="rect">
                <a:avLst/>
              </a:prstGeom>
              <a:blipFill>
                <a:blip r:embed="rId4"/>
                <a:stretch>
                  <a:fillRect l="-1042" t="-24481" r="-2431" b="-879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8_1#bbe1dcaf2?vop=1&amp;pid=56c4a4924&amp;color=0,0,0&amp;bt=1&amp;bbb=1&amp;hb=1"/>
              <p:cNvSpPr/>
              <p:nvPr/>
            </p:nvSpPr>
            <p:spPr>
              <a:xfrm>
                <a:off x="832104" y="1080000"/>
                <a:ext cx="10533888" cy="4894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2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邻项变号法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项和取得最小值时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数列中含有0，所以符合题意的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有2个）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不等式组法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(−8+2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−10)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</a:t>
                </a:r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得最小值时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二次函数法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(−8+2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−10)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其图象的对称轴为直线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与对称轴的距离相等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且二次函数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的图象开口向上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项和取得最小值时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构造出二次函数后，找到图象的对称轴，若对称轴的横坐标不是正整数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，则看对称轴到比对称轴小的最大正整数和到比对称轴大的最</a:t>
                </a:r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小正整数的距离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，在距离较小的地方取得最值）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8_1#bbe1dcaf2?vop=1&amp;pid=56c4a49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894898"/>
              </a:xfrm>
              <a:prstGeom prst="rect">
                <a:avLst/>
              </a:prstGeom>
              <a:blipFill>
                <a:blip r:embed="rId3"/>
                <a:stretch>
                  <a:fillRect l="-1042" t="-623" r="-579" b="-19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1027</Words>
  <Application>Microsoft Office PowerPoint</Application>
  <PresentationFormat>宽屏</PresentationFormat>
  <Paragraphs>77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2025-10-22T02:23:30Z</dcterms:created>
  <dcterms:modified xsi:type="dcterms:W3CDTF">2025-10-22T02:33:06Z</dcterms:modified>
  <cp:category/>
  <cp:contentStatus/>
</cp:coreProperties>
</file>